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5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EF1E3AEB-03A2-42C1-A81B-365A77F43A65}" type="datetimeFigureOut">
              <a:rPr lang="en-US" smtClean="0"/>
              <a:t>10/19/2021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453957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1E3AEB-03A2-42C1-A81B-365A77F43A65}" type="datetimeFigureOut">
              <a:rPr lang="en-US" smtClean="0"/>
              <a:t>10/19/2021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141486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7" y="365125"/>
            <a:ext cx="1478756"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471488" y="365125"/>
            <a:ext cx="4321969"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1E3AEB-03A2-42C1-A81B-365A77F43A65}" type="datetimeFigureOut">
              <a:rPr lang="en-US" smtClean="0"/>
              <a:t>10/19/2021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456437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1E3AEB-03A2-42C1-A81B-365A77F43A65}" type="datetimeFigureOut">
              <a:rPr lang="en-US" smtClean="0"/>
              <a:t>10/19/2021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108387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F1E3AEB-03A2-42C1-A81B-365A77F43A65}" type="datetimeFigureOut">
              <a:rPr lang="en-US" smtClean="0"/>
              <a:t>10/19/2021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2717531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471487" y="1825625"/>
            <a:ext cx="2900363"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3486150" y="1825625"/>
            <a:ext cx="2900363"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F1E3AEB-03A2-42C1-A81B-365A77F43A65}" type="datetimeFigureOut">
              <a:rPr lang="en-US" smtClean="0"/>
              <a:t>10/19/2021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44105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F1E3AEB-03A2-42C1-A81B-365A77F43A65}" type="datetimeFigureOut">
              <a:rPr lang="en-US" smtClean="0"/>
              <a:t>10/19/2021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264013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F1E3AEB-03A2-42C1-A81B-365A77F43A65}" type="datetimeFigureOut">
              <a:rPr lang="en-US" smtClean="0"/>
              <a:t>10/19/2021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19988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F1E3AEB-03A2-42C1-A81B-365A77F43A65}" type="datetimeFigureOut">
              <a:rPr lang="en-US" smtClean="0"/>
              <a:t>10/19/2021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288917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1E3AEB-03A2-42C1-A81B-365A77F43A65}" type="datetimeFigureOut">
              <a:rPr lang="en-US" smtClean="0"/>
              <a:t>10/19/2021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92367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1E3AEB-03A2-42C1-A81B-365A77F43A65}" type="datetimeFigureOut">
              <a:rPr lang="en-US" smtClean="0"/>
              <a:t>10/19/2021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3BB8845-15C2-4BD3-975E-8525F01F4944}" type="slidenum">
              <a:rPr lang="en-US" smtClean="0"/>
              <a:t>‹Nº›</a:t>
            </a:fld>
            <a:endParaRPr lang="en-US"/>
          </a:p>
        </p:txBody>
      </p:sp>
    </p:spTree>
    <p:extLst>
      <p:ext uri="{BB962C8B-B14F-4D97-AF65-F5344CB8AC3E}">
        <p14:creationId xmlns:p14="http://schemas.microsoft.com/office/powerpoint/2010/main" val="33953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E3AEB-03A2-42C1-A81B-365A77F43A65}" type="datetimeFigureOut">
              <a:rPr lang="en-US" smtClean="0"/>
              <a:t>10/19/2021</a:t>
            </a:fld>
            <a:endParaRPr lang="en-US"/>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B8845-15C2-4BD3-975E-8525F01F4944}" type="slidenum">
              <a:rPr lang="en-US" smtClean="0"/>
              <a:t>‹Nº›</a:t>
            </a:fld>
            <a:endParaRPr lang="en-US"/>
          </a:p>
        </p:txBody>
      </p:sp>
    </p:spTree>
    <p:extLst>
      <p:ext uri="{BB962C8B-B14F-4D97-AF65-F5344CB8AC3E}">
        <p14:creationId xmlns:p14="http://schemas.microsoft.com/office/powerpoint/2010/main" val="272170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smtClean="0"/>
              <a:t>Smart Infrastructure Design</a:t>
            </a:r>
            <a:endParaRPr lang="en-US" dirty="0"/>
          </a:p>
        </p:txBody>
      </p:sp>
      <p:sp>
        <p:nvSpPr>
          <p:cNvPr id="3" name="Subtítulo 2"/>
          <p:cNvSpPr>
            <a:spLocks noGrp="1"/>
          </p:cNvSpPr>
          <p:nvPr>
            <p:ph type="subTitle" idx="1"/>
          </p:nvPr>
        </p:nvSpPr>
        <p:spPr/>
        <p:txBody>
          <a:bodyPr/>
          <a:lstStyle/>
          <a:p>
            <a:r>
              <a:rPr lang="en-US" dirty="0" smtClean="0"/>
              <a:t>Professor: </a:t>
            </a:r>
            <a:r>
              <a:rPr lang="en-US" dirty="0" err="1" smtClean="0"/>
              <a:t>Iván</a:t>
            </a:r>
            <a:r>
              <a:rPr lang="en-US" dirty="0" smtClean="0"/>
              <a:t> </a:t>
            </a:r>
            <a:r>
              <a:rPr lang="en-US" dirty="0" err="1" smtClean="0"/>
              <a:t>García-Magariño</a:t>
            </a:r>
            <a:r>
              <a:rPr lang="en-US" dirty="0" smtClean="0"/>
              <a:t> </a:t>
            </a:r>
            <a:r>
              <a:rPr lang="en-US" dirty="0" err="1" smtClean="0"/>
              <a:t>García</a:t>
            </a:r>
            <a:endParaRPr lang="en-US" dirty="0"/>
          </a:p>
        </p:txBody>
      </p:sp>
    </p:spTree>
    <p:extLst>
      <p:ext uri="{BB962C8B-B14F-4D97-AF65-F5344CB8AC3E}">
        <p14:creationId xmlns:p14="http://schemas.microsoft.com/office/powerpoint/2010/main" val="77990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Organization in Chapters </a:t>
            </a:r>
            <a:endParaRPr lang="en-US" dirty="0"/>
          </a:p>
        </p:txBody>
      </p:sp>
      <p:sp>
        <p:nvSpPr>
          <p:cNvPr id="3" name="Marcador de contenido 2"/>
          <p:cNvSpPr>
            <a:spLocks noGrp="1"/>
          </p:cNvSpPr>
          <p:nvPr>
            <p:ph idx="1"/>
          </p:nvPr>
        </p:nvSpPr>
        <p:spPr/>
        <p:txBody>
          <a:bodyPr/>
          <a:lstStyle/>
          <a:p>
            <a:pPr marL="514350" indent="-514350">
              <a:buFont typeface="+mj-lt"/>
              <a:buAutoNum type="arabicPeriod"/>
            </a:pPr>
            <a:r>
              <a:rPr lang="en-US" dirty="0" smtClean="0"/>
              <a:t>Integration of heterogeneous systems</a:t>
            </a:r>
          </a:p>
          <a:p>
            <a:pPr marL="514350" indent="-514350">
              <a:buFont typeface="+mj-lt"/>
              <a:buAutoNum type="arabicPeriod"/>
            </a:pPr>
            <a:r>
              <a:rPr lang="en-US" dirty="0" smtClean="0"/>
              <a:t>Practical Applications of Distributed </a:t>
            </a:r>
            <a:r>
              <a:rPr lang="en-US" dirty="0" err="1" smtClean="0"/>
              <a:t>IoT</a:t>
            </a:r>
            <a:r>
              <a:rPr lang="en-US" dirty="0" smtClean="0"/>
              <a:t> Systems</a:t>
            </a:r>
          </a:p>
          <a:p>
            <a:pPr marL="514350" indent="-514350">
              <a:buFont typeface="+mj-lt"/>
              <a:buAutoNum type="arabicPeriod"/>
            </a:pPr>
            <a:r>
              <a:rPr lang="en-US" dirty="0" smtClean="0"/>
              <a:t>Cross-platform development</a:t>
            </a:r>
          </a:p>
          <a:p>
            <a:pPr marL="514350" indent="-514350">
              <a:buFont typeface="+mj-lt"/>
              <a:buAutoNum type="arabicPeriod"/>
            </a:pPr>
            <a:r>
              <a:rPr lang="en-US" dirty="0" smtClean="0"/>
              <a:t>Service Oriented Architecture (SOA)</a:t>
            </a:r>
          </a:p>
          <a:p>
            <a:pPr marL="514350" indent="-514350">
              <a:buFont typeface="+mj-lt"/>
              <a:buAutoNum type="arabicPeriod"/>
            </a:pPr>
            <a:r>
              <a:rPr lang="en-US" dirty="0" smtClean="0"/>
              <a:t>Intelligent as a Service</a:t>
            </a:r>
          </a:p>
          <a:p>
            <a:pPr marL="514350" indent="-514350">
              <a:buFont typeface="+mj-lt"/>
              <a:buAutoNum type="arabicPeriod"/>
            </a:pPr>
            <a:r>
              <a:rPr lang="en-US" dirty="0" err="1" smtClean="0"/>
              <a:t>Blockchain</a:t>
            </a:r>
            <a:r>
              <a:rPr lang="en-US" dirty="0" smtClean="0"/>
              <a:t> for </a:t>
            </a:r>
            <a:r>
              <a:rPr lang="en-US" dirty="0" err="1" smtClean="0"/>
              <a:t>IoT</a:t>
            </a:r>
            <a:endParaRPr lang="en-US" dirty="0" smtClean="0"/>
          </a:p>
          <a:p>
            <a:pPr marL="514350" indent="-514350">
              <a:buFont typeface="+mj-lt"/>
              <a:buAutoNum type="arabicPeriod"/>
            </a:pPr>
            <a:r>
              <a:rPr lang="en-US" dirty="0" smtClean="0"/>
              <a:t>Open Data</a:t>
            </a:r>
          </a:p>
        </p:txBody>
      </p:sp>
    </p:spTree>
    <p:extLst>
      <p:ext uri="{BB962C8B-B14F-4D97-AF65-F5344CB8AC3E}">
        <p14:creationId xmlns:p14="http://schemas.microsoft.com/office/powerpoint/2010/main" val="224944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8313" y="0"/>
            <a:ext cx="7886700" cy="1325563"/>
          </a:xfrm>
        </p:spPr>
        <p:txBody>
          <a:bodyPr/>
          <a:lstStyle/>
          <a:p>
            <a:r>
              <a:rPr lang="en-US" dirty="0" smtClean="0"/>
              <a:t>Practices</a:t>
            </a:r>
            <a:endParaRPr lang="en-US" dirty="0"/>
          </a:p>
        </p:txBody>
      </p:sp>
      <p:sp>
        <p:nvSpPr>
          <p:cNvPr id="3" name="Marcador de contenido 2"/>
          <p:cNvSpPr>
            <a:spLocks noGrp="1"/>
          </p:cNvSpPr>
          <p:nvPr>
            <p:ph idx="1"/>
          </p:nvPr>
        </p:nvSpPr>
        <p:spPr>
          <a:xfrm>
            <a:off x="628649" y="1119882"/>
            <a:ext cx="8268771" cy="5291191"/>
          </a:xfrm>
        </p:spPr>
        <p:txBody>
          <a:bodyPr>
            <a:normAutofit/>
          </a:bodyPr>
          <a:lstStyle/>
          <a:p>
            <a:r>
              <a:rPr lang="en-US" dirty="0" smtClean="0"/>
              <a:t>This subject includes both theory and practice</a:t>
            </a:r>
          </a:p>
          <a:p>
            <a:r>
              <a:rPr lang="en-US" dirty="0" smtClean="0"/>
              <a:t>Students will form teams of several people for conducting the practices.</a:t>
            </a:r>
          </a:p>
          <a:p>
            <a:r>
              <a:rPr lang="en-US" dirty="0" smtClean="0"/>
              <a:t>Practices need to be presented to the professor they may be also presented to other students.</a:t>
            </a:r>
          </a:p>
          <a:p>
            <a:r>
              <a:rPr lang="en-US" dirty="0" smtClean="0"/>
              <a:t>Teams should be balanced among each other in terms of number of people with programming skills. If possible, all teams should have at least one person that is skillful in programming.</a:t>
            </a:r>
          </a:p>
          <a:p>
            <a:r>
              <a:rPr lang="en-US" dirty="0" smtClean="0"/>
              <a:t>Both teacher and students should agree on the teams.</a:t>
            </a:r>
          </a:p>
          <a:p>
            <a:r>
              <a:rPr lang="en-US" dirty="0" smtClean="0"/>
              <a:t>The teams will be the same for all the practices.</a:t>
            </a:r>
          </a:p>
          <a:p>
            <a:pPr marL="0" indent="0">
              <a:buNone/>
            </a:pPr>
            <a:endParaRPr lang="en-US" dirty="0"/>
          </a:p>
        </p:txBody>
      </p:sp>
    </p:spTree>
    <p:extLst>
      <p:ext uri="{BB962C8B-B14F-4D97-AF65-F5344CB8AC3E}">
        <p14:creationId xmlns:p14="http://schemas.microsoft.com/office/powerpoint/2010/main" val="32263156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130</Words>
  <Application>Microsoft Office PowerPoint</Application>
  <PresentationFormat>Presentación en pantalla (4:3)</PresentationFormat>
  <Paragraphs>17</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Smart Infrastructure Design</vt:lpstr>
      <vt:lpstr>Organization in Chapters </vt:lpstr>
      <vt:lpstr>Practices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Infrastructure Design</dc:title>
  <dc:creator>Iván García-Magariño</dc:creator>
  <cp:lastModifiedBy>Iván García-Magariño</cp:lastModifiedBy>
  <cp:revision>3</cp:revision>
  <dcterms:created xsi:type="dcterms:W3CDTF">2021-10-19T07:57:57Z</dcterms:created>
  <dcterms:modified xsi:type="dcterms:W3CDTF">2021-10-19T08:29:06Z</dcterms:modified>
</cp:coreProperties>
</file>